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9A9F3-FFFF-43A0-A13D-D3D7DE96CD8D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4B1B3-BF87-4CB7-959B-20A481276B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3258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9A9F3-FFFF-43A0-A13D-D3D7DE96CD8D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4B1B3-BF87-4CB7-959B-20A481276B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25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9A9F3-FFFF-43A0-A13D-D3D7DE96CD8D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4B1B3-BF87-4CB7-959B-20A481276B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607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9A9F3-FFFF-43A0-A13D-D3D7DE96CD8D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4B1B3-BF87-4CB7-959B-20A481276B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654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9A9F3-FFFF-43A0-A13D-D3D7DE96CD8D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4B1B3-BF87-4CB7-959B-20A481276B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8247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9A9F3-FFFF-43A0-A13D-D3D7DE96CD8D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4B1B3-BF87-4CB7-959B-20A481276B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265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9A9F3-FFFF-43A0-A13D-D3D7DE96CD8D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4B1B3-BF87-4CB7-959B-20A481276B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84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9A9F3-FFFF-43A0-A13D-D3D7DE96CD8D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4B1B3-BF87-4CB7-959B-20A481276B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5216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9A9F3-FFFF-43A0-A13D-D3D7DE96CD8D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4B1B3-BF87-4CB7-959B-20A481276B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615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9A9F3-FFFF-43A0-A13D-D3D7DE96CD8D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4B1B3-BF87-4CB7-959B-20A481276B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6494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9A9F3-FFFF-43A0-A13D-D3D7DE96CD8D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4B1B3-BF87-4CB7-959B-20A481276B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407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7CD9A9F3-FFFF-43A0-A13D-D3D7DE96CD8D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7BE4B1B3-BF87-4CB7-959B-20A481276B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8591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-up of a machine&#10;&#10;AI-generated content may be incorrect.">
            <a:extLst>
              <a:ext uri="{FF2B5EF4-FFF2-40B4-BE49-F238E27FC236}">
                <a16:creationId xmlns:a16="http://schemas.microsoft.com/office/drawing/2014/main" id="{07021F25-1B46-F00C-9A23-4E12EFF955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9812" y="1047750"/>
            <a:ext cx="3997457" cy="3905250"/>
          </a:xfrm>
          <a:prstGeom prst="rect">
            <a:avLst/>
          </a:prstGeom>
        </p:spPr>
      </p:pic>
      <p:pic>
        <p:nvPicPr>
          <p:cNvPr id="9" name="Picture 8" descr="A close-up of a car engine&#10;&#10;AI-generated content may be incorrect.">
            <a:extLst>
              <a:ext uri="{FF2B5EF4-FFF2-40B4-BE49-F238E27FC236}">
                <a16:creationId xmlns:a16="http://schemas.microsoft.com/office/drawing/2014/main" id="{ACDCB5E5-6F4C-1874-EDA4-E947EB7A73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93" t="3522" r="5674" b="8893"/>
          <a:stretch>
            <a:fillRect/>
          </a:stretch>
        </p:blipFill>
        <p:spPr>
          <a:xfrm>
            <a:off x="6391470" y="1047749"/>
            <a:ext cx="3032449" cy="3905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840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Kirstie McCulloch</dc:creator>
  <cp:lastModifiedBy>Kirstie McCulloch</cp:lastModifiedBy>
  <cp:revision>2</cp:revision>
  <dcterms:created xsi:type="dcterms:W3CDTF">2025-08-27T08:55:39Z</dcterms:created>
  <dcterms:modified xsi:type="dcterms:W3CDTF">2025-08-27T09:23:32Z</dcterms:modified>
</cp:coreProperties>
</file>